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Nunito" pitchFamily="2" charset="0"/>
      <p:regular r:id="rId4"/>
      <p:bold r:id="rId5"/>
      <p:italic r:id="rId6"/>
      <p:boldItalic r:id="rId7"/>
    </p:embeddedFont>
    <p:embeddedFont>
      <p:font typeface="Nunito Sans 10pt" panose="020B0604020202020204" charset="0"/>
      <p:regular r:id="rId8"/>
      <p:bold r:id="rId9"/>
      <p:italic r:id="rId10"/>
      <p:boldItalic r:id="rId11"/>
    </p:embeddedFont>
    <p:embeddedFont>
      <p:font typeface="Nunito Sans 10pt ExtraBold" panose="020B0604020202020204" charset="0"/>
      <p:bold r:id="rId12"/>
      <p:boldItalic r:id="rId13"/>
    </p:embeddedFont>
    <p:embeddedFont>
      <p:font typeface="Nunito Sans 10pt SemiExpanded B" panose="020B0604020202020204" charset="0"/>
      <p:bold r:id="rId14"/>
      <p:boldItalic r:id="rId15"/>
    </p:embeddedFont>
    <p:embeddedFont>
      <p:font typeface="Nunito SemiBold" pitchFamily="2" charset="0"/>
      <p:bold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4328E50-C9E5-4951-B3F6-693E2D3AA949}">
          <p14:sldIdLst>
            <p14:sldId id="256"/>
          </p14:sldIdLst>
        </p14:section>
        <p14:section name="Quadratisch" id="{9D9E98BA-0268-4FA5-B988-C48522986D80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8E0"/>
    <a:srgbClr val="F5F6F3"/>
    <a:srgbClr val="E0EFF2"/>
    <a:srgbClr val="57B9A8"/>
    <a:srgbClr val="020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899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694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215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177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565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9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701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860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73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13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88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65D579B-87A7-C007-7738-4E41D56979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042">
            <a:off x="9385878" y="125415"/>
            <a:ext cx="2436461" cy="212616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E36D1BD-9824-4E5F-9D33-81CC963B1413}" type="datetimeFigureOut">
              <a:rPr lang="de-CH" smtClean="0"/>
              <a:t>27.06.2026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6E9DC1E-546F-4CB4-9066-44BFA98FF141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A8F3EC-F2F5-20D1-585E-C6C0C262E9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8"/>
          <a:stretch>
            <a:fillRect/>
          </a:stretch>
        </p:blipFill>
        <p:spPr>
          <a:xfrm>
            <a:off x="10505765" y="631179"/>
            <a:ext cx="819803" cy="911871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068FC0C-88F0-26F9-B7A3-E99CF0A441F3}"/>
              </a:ext>
            </a:extLst>
          </p:cNvPr>
          <p:cNvSpPr/>
          <p:nvPr userDrawn="1"/>
        </p:nvSpPr>
        <p:spPr>
          <a:xfrm>
            <a:off x="10787064" y="1600200"/>
            <a:ext cx="326230" cy="3071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oppelte Welle 12">
            <a:extLst>
              <a:ext uri="{FF2B5EF4-FFF2-40B4-BE49-F238E27FC236}">
                <a16:creationId xmlns:a16="http://schemas.microsoft.com/office/drawing/2014/main" id="{61BEC86D-1A70-A631-8C9D-91530ED14838}"/>
              </a:ext>
            </a:extLst>
          </p:cNvPr>
          <p:cNvSpPr/>
          <p:nvPr userDrawn="1"/>
        </p:nvSpPr>
        <p:spPr>
          <a:xfrm rot="5400000">
            <a:off x="-3529293" y="2888751"/>
            <a:ext cx="6969596" cy="968903"/>
          </a:xfrm>
          <a:prstGeom prst="doubleWave">
            <a:avLst/>
          </a:prstGeom>
          <a:solidFill>
            <a:srgbClr val="E5E8E0"/>
          </a:solidFill>
          <a:ln>
            <a:solidFill>
              <a:srgbClr val="E5E8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C9B2818-5FA2-489D-829F-1492045C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" y="0"/>
            <a:ext cx="12190157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4766900-4366-43BC-96AF-54E3296FE2EC}"/>
              </a:ext>
            </a:extLst>
          </p:cNvPr>
          <p:cNvSpPr/>
          <p:nvPr/>
        </p:nvSpPr>
        <p:spPr>
          <a:xfrm>
            <a:off x="-1" y="0"/>
            <a:ext cx="12190157" cy="6858000"/>
          </a:xfrm>
          <a:prstGeom prst="rect">
            <a:avLst/>
          </a:prstGeom>
          <a:gradFill flip="none" rotWithShape="1">
            <a:gsLst>
              <a:gs pos="0">
                <a:srgbClr val="57B9A8">
                  <a:alpha val="50000"/>
                </a:srgbClr>
              </a:gs>
              <a:gs pos="100000">
                <a:srgbClr val="020381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3D2D668-2DF3-4B47-8773-F49D12DA4A3D}"/>
              </a:ext>
            </a:extLst>
          </p:cNvPr>
          <p:cNvSpPr/>
          <p:nvPr/>
        </p:nvSpPr>
        <p:spPr>
          <a:xfrm>
            <a:off x="1543673" y="857252"/>
            <a:ext cx="9102811" cy="4660107"/>
          </a:xfrm>
          <a:prstGeom prst="rect">
            <a:avLst/>
          </a:prstGeom>
          <a:ln>
            <a:noFill/>
          </a:ln>
          <a:effectLst>
            <a:outerShdw blurRad="254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  <a:latin typeface="Nunito Sans 10pt SemiExpanded B" pitchFamily="2" charset="0"/>
            </a:endParaRPr>
          </a:p>
          <a:p>
            <a:pPr algn="ctr"/>
            <a:r>
              <a:rPr lang="de-DE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10pt SemiExpanded B" pitchFamily="2" charset="0"/>
              </a:rPr>
              <a:t>Fahrtenseglertreffen 2026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5B7CD3F-F88E-41C6-A2D2-31866FF1A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761" y="1152779"/>
            <a:ext cx="905411" cy="7045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CF95E47-A2EE-47EA-8006-64F3F60B3AF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6" y="1152779"/>
            <a:ext cx="566561" cy="8819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6F8F54F-1066-4903-9780-D8AA02484649}"/>
              </a:ext>
            </a:extLst>
          </p:cNvPr>
          <p:cNvSpPr txBox="1"/>
          <p:nvPr/>
        </p:nvSpPr>
        <p:spPr>
          <a:xfrm>
            <a:off x="2602636" y="2152901"/>
            <a:ext cx="708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>
                <a:latin typeface="Nunito Sans 10pt ExtraBold" pitchFamily="2" charset="0"/>
              </a:rPr>
              <a:t>Donnerstag, 6. bis Montag, 10. August 2026</a:t>
            </a:r>
            <a:endParaRPr lang="de-DE" dirty="0">
              <a:latin typeface="Nunito Sans 10pt" pitchFamily="2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>
                <a:latin typeface="Nunito Sans 10pt" pitchFamily="2" charset="0"/>
              </a:rPr>
              <a:t>Hafen </a:t>
            </a:r>
            <a:r>
              <a:rPr lang="de-DE" dirty="0">
                <a:latin typeface="Nunito Sans 10pt ExtraBold" pitchFamily="2" charset="0"/>
              </a:rPr>
              <a:t>„FSC </a:t>
            </a:r>
            <a:r>
              <a:rPr lang="de-DE" dirty="0" err="1">
                <a:latin typeface="Nunito Sans 10pt ExtraBold" pitchFamily="2" charset="0"/>
              </a:rPr>
              <a:t>Godewind</a:t>
            </a:r>
            <a:r>
              <a:rPr lang="de-DE" dirty="0">
                <a:latin typeface="Nunito Sans 10pt ExtraBold" pitchFamily="2" charset="0"/>
              </a:rPr>
              <a:t>“ </a:t>
            </a:r>
            <a:r>
              <a:rPr lang="de-DE" dirty="0">
                <a:latin typeface="Nunito Sans 10pt" pitchFamily="2" charset="0"/>
              </a:rPr>
              <a:t>in Wustrow am Saaler Bodden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>
                <a:latin typeface="Nunito Sans 10pt ExtraBold" pitchFamily="2" charset="0"/>
              </a:rPr>
              <a:t>Neu: Anfahrt als mehrtägige Wanderfahrt</a:t>
            </a:r>
            <a:endParaRPr lang="de-CH" dirty="0">
              <a:latin typeface="Nunito Sans 10pt ExtraBold" pitchFamily="2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9468B74-26F2-454A-9588-76CD9782C917}"/>
              </a:ext>
            </a:extLst>
          </p:cNvPr>
          <p:cNvSpPr/>
          <p:nvPr/>
        </p:nvSpPr>
        <p:spPr>
          <a:xfrm>
            <a:off x="3870453" y="5295817"/>
            <a:ext cx="4449246" cy="613977"/>
          </a:xfrm>
          <a:prstGeom prst="roundRect">
            <a:avLst>
              <a:gd name="adj" fmla="val 13176"/>
            </a:avLst>
          </a:prstGeom>
          <a:solidFill>
            <a:srgbClr val="57B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Nunito Sans 10pt SemiExpanded B" pitchFamily="2" charset="0"/>
              </a:rPr>
              <a:t>NEWSLETTER ABONNIEREN</a:t>
            </a:r>
            <a:endParaRPr lang="de-CH">
              <a:latin typeface="Nunito Sans 10pt SemiExpanded B" pitchFamily="2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2BA33A6-0761-45A2-9531-04F645618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056" y="3061310"/>
            <a:ext cx="1852040" cy="1865176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496B2529-1D37-4562-AFFC-F72BE4C2C996}"/>
              </a:ext>
            </a:extLst>
          </p:cNvPr>
          <p:cNvSpPr/>
          <p:nvPr/>
        </p:nvSpPr>
        <p:spPr>
          <a:xfrm>
            <a:off x="4418976" y="4758296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latin typeface="Nunito Sans 10pt SemiExpanded B" pitchFamily="2" charset="0"/>
              </a:rPr>
              <a:t>w</a:t>
            </a:r>
            <a:r>
              <a:rPr lang="de-CH">
                <a:latin typeface="Nunito Sans 10pt SemiExpanded B" pitchFamily="2" charset="0"/>
              </a:rPr>
              <a:t>ww.wanderzugvogel.de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E50F354-2495-4EC1-85B6-0AF92B107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43" y="5583755"/>
            <a:ext cx="773937" cy="1119187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2A9D8E7C-1CFA-4735-B1BE-92FE05678AF5}"/>
              </a:ext>
            </a:extLst>
          </p:cNvPr>
          <p:cNvSpPr/>
          <p:nvPr/>
        </p:nvSpPr>
        <p:spPr>
          <a:xfrm>
            <a:off x="1054017" y="6501546"/>
            <a:ext cx="10182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>
                <a:solidFill>
                  <a:schemeClr val="bg2"/>
                </a:solidFill>
                <a:latin typeface="Nunito" pitchFamily="2" charset="0"/>
              </a:rPr>
              <a:t>Veranstalter: Kielzugvogel-Klassenvereinigung e.V. in Kooperation mit der Schwertzugvogel-Vereinigung e.V. | Kontakt: info@wanderzugvogel.de</a:t>
            </a:r>
            <a:endParaRPr lang="de-CH" sz="1200">
              <a:solidFill>
                <a:schemeClr val="bg2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B1509-681A-0EBB-10E6-8288A80AA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1504C8A-7543-1BE7-1398-EE3DFD372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" y="0"/>
            <a:ext cx="12190157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1DEB2D1-AD37-1155-AE88-E48105679A07}"/>
              </a:ext>
            </a:extLst>
          </p:cNvPr>
          <p:cNvSpPr/>
          <p:nvPr/>
        </p:nvSpPr>
        <p:spPr>
          <a:xfrm>
            <a:off x="-1" y="8164"/>
            <a:ext cx="12190157" cy="6858000"/>
          </a:xfrm>
          <a:prstGeom prst="rect">
            <a:avLst/>
          </a:prstGeom>
          <a:gradFill flip="none" rotWithShape="1">
            <a:gsLst>
              <a:gs pos="0">
                <a:srgbClr val="57B9A8">
                  <a:alpha val="50000"/>
                </a:srgbClr>
              </a:gs>
              <a:gs pos="100000">
                <a:srgbClr val="020381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09C7B30-1BBF-B87F-BCBF-B069A85F05C7}"/>
              </a:ext>
            </a:extLst>
          </p:cNvPr>
          <p:cNvSpPr/>
          <p:nvPr/>
        </p:nvSpPr>
        <p:spPr>
          <a:xfrm>
            <a:off x="3576000" y="857251"/>
            <a:ext cx="5040000" cy="5040000"/>
          </a:xfrm>
          <a:prstGeom prst="rect">
            <a:avLst/>
          </a:prstGeom>
          <a:ln>
            <a:noFill/>
          </a:ln>
          <a:effectLst>
            <a:outerShdw blurRad="254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  <a:latin typeface="Nunito Sans 10pt SemiExpanded B" pitchFamily="2" charset="0"/>
            </a:endParaRPr>
          </a:p>
          <a:p>
            <a:pPr algn="ctr"/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10pt SemiExpanded B" pitchFamily="2" charset="0"/>
              </a:rPr>
              <a:t>Fahrtenseglertreffen 2026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151CC46-538A-8BA9-A5FE-826A9AFF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453" y="3461239"/>
            <a:ext cx="905411" cy="7045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6AD4D01-DA19-5C89-457F-B63A5E4277A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38" y="3372549"/>
            <a:ext cx="566561" cy="8819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6D4ECE4-C0AC-7A3A-4D6B-638A184379B7}"/>
              </a:ext>
            </a:extLst>
          </p:cNvPr>
          <p:cNvSpPr txBox="1"/>
          <p:nvPr/>
        </p:nvSpPr>
        <p:spPr>
          <a:xfrm>
            <a:off x="3870453" y="1862555"/>
            <a:ext cx="4449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 dirty="0">
                <a:latin typeface="Nunito Sans 10pt ExtraBold" pitchFamily="2" charset="0"/>
              </a:rPr>
              <a:t>06. bis 10. August 2026</a:t>
            </a:r>
            <a:endParaRPr lang="de-DE" sz="1400" b="1" dirty="0">
              <a:latin typeface="Nunito Sans 10pt" pitchFamily="2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>
                <a:latin typeface="Nunito Sans 10pt" pitchFamily="2" charset="0"/>
              </a:rPr>
              <a:t>Wustrow, Saaler Bodden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dirty="0">
                <a:latin typeface="Nunito Sans 10pt ExtraBold" pitchFamily="2" charset="0"/>
              </a:rPr>
              <a:t>Neu: Anfahrt als mehrtägige Wanderfahrt</a:t>
            </a:r>
            <a:endParaRPr lang="de-CH" sz="1400" dirty="0">
              <a:latin typeface="Nunito Sans 10pt ExtraBold" pitchFamily="2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DF50C551-62B0-9E13-D77E-05E3B6867333}"/>
              </a:ext>
            </a:extLst>
          </p:cNvPr>
          <p:cNvSpPr/>
          <p:nvPr/>
        </p:nvSpPr>
        <p:spPr>
          <a:xfrm>
            <a:off x="3870453" y="5451446"/>
            <a:ext cx="4449246" cy="613977"/>
          </a:xfrm>
          <a:prstGeom prst="roundRect">
            <a:avLst>
              <a:gd name="adj" fmla="val 13176"/>
            </a:avLst>
          </a:prstGeom>
          <a:solidFill>
            <a:srgbClr val="57B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latin typeface="Nunito Sans 10pt SemiExpanded B" pitchFamily="2" charset="0"/>
              </a:rPr>
              <a:t>NEWSLETTER ABONNIEREN</a:t>
            </a:r>
            <a:endParaRPr lang="de-CH" sz="1200">
              <a:latin typeface="Nunito Sans 10pt SemiExpanded B" pitchFamily="2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C422AF0-3463-4FE7-3793-055734EA5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719" y="2546585"/>
            <a:ext cx="2740561" cy="2759999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5A394445-0049-D6A1-0ACF-D38CC9906DD1}"/>
              </a:ext>
            </a:extLst>
          </p:cNvPr>
          <p:cNvSpPr/>
          <p:nvPr/>
        </p:nvSpPr>
        <p:spPr>
          <a:xfrm>
            <a:off x="4946363" y="4969309"/>
            <a:ext cx="2297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Nunito Sans 10pt SemiExpanded B" pitchFamily="2" charset="0"/>
              </a:rPr>
              <a:t>w</a:t>
            </a:r>
            <a:r>
              <a:rPr lang="de-CH" sz="1200" dirty="0">
                <a:latin typeface="Nunito Sans 10pt SemiExpanded B" pitchFamily="2" charset="0"/>
              </a:rPr>
              <a:t>ww.wanderzugvogel.de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48CF681-67E8-CAF4-CCD9-9796E8E1F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43" y="5583755"/>
            <a:ext cx="773937" cy="1119187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5DFE5066-3C89-EB91-A392-5184182042B7}"/>
              </a:ext>
            </a:extLst>
          </p:cNvPr>
          <p:cNvSpPr/>
          <p:nvPr/>
        </p:nvSpPr>
        <p:spPr>
          <a:xfrm>
            <a:off x="3576001" y="6092380"/>
            <a:ext cx="50399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bg2"/>
                </a:solidFill>
                <a:latin typeface="Nunito" pitchFamily="2" charset="0"/>
              </a:rPr>
              <a:t>Kielzugvogel-Klassenvereinigung e.V. | Kontakt: info@wanderzugvogel.de</a:t>
            </a:r>
            <a:endParaRPr lang="de-CH" sz="1000" dirty="0">
              <a:solidFill>
                <a:schemeClr val="bg2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2759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Nunito">
      <a:majorFont>
        <a:latin typeface="Nunito SemiBold"/>
        <a:ea typeface=""/>
        <a:cs typeface=""/>
      </a:majorFont>
      <a:minorFont>
        <a:latin typeface="Nunito Sans 10pt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101</Words>
  <Application>Microsoft Office PowerPoint</Application>
  <PresentationFormat>Breitbild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Nunito Sans 10pt SemiExpanded B</vt:lpstr>
      <vt:lpstr>Nunito</vt:lpstr>
      <vt:lpstr>Nunito Sans 10pt ExtraBold</vt:lpstr>
      <vt:lpstr>Nunito Sans 10pt</vt:lpstr>
      <vt:lpstr>Nunito SemiBold</vt:lpstr>
      <vt:lpstr>Arial</vt:lpstr>
      <vt:lpstr>Metropolitan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Meyer-Schwarzenberger</dc:creator>
  <cp:lastModifiedBy>Matthias Meyer-Schwarzenberger</cp:lastModifiedBy>
  <cp:revision>22</cp:revision>
  <dcterms:created xsi:type="dcterms:W3CDTF">2024-01-10T11:30:00Z</dcterms:created>
  <dcterms:modified xsi:type="dcterms:W3CDTF">2026-06-27T13:19:18Z</dcterms:modified>
</cp:coreProperties>
</file>